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61" r:id="rId4"/>
    <p:sldId id="260" r:id="rId5"/>
    <p:sldId id="262" r:id="rId6"/>
    <p:sldId id="267" r:id="rId7"/>
    <p:sldId id="263" r:id="rId8"/>
    <p:sldId id="268" r:id="rId9"/>
    <p:sldId id="264" r:id="rId10"/>
    <p:sldId id="265" r:id="rId11"/>
    <p:sldId id="269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iCiel Cadena" panose="02000503000000020004" pitchFamily="50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5043"/>
    <a:srgbClr val="FA8A2A"/>
    <a:srgbClr val="50F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280" autoAdjust="0"/>
  </p:normalViewPr>
  <p:slideViewPr>
    <p:cSldViewPr snapToGrid="0">
      <p:cViewPr varScale="1">
        <p:scale>
          <a:sx n="62" d="100"/>
          <a:sy n="62" d="100"/>
        </p:scale>
        <p:origin x="725" y="34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3A48A-71F2-4F90-B740-A8757990CE34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202F42-8E37-417F-B7D4-5F68870918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8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bật</a:t>
            </a:r>
            <a:r>
              <a:rPr lang="en-US" dirty="0"/>
              <a:t>/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nhạc</a:t>
            </a:r>
            <a:r>
              <a:rPr lang="en-US" dirty="0"/>
              <a:t> </a:t>
            </a:r>
            <a:r>
              <a:rPr lang="en-US" dirty="0" err="1"/>
              <a:t>nền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</a:t>
            </a:r>
            <a:r>
              <a:rPr lang="en-US" dirty="0" err="1"/>
              <a:t>Nốt</a:t>
            </a:r>
            <a:r>
              <a:rPr lang="en-US" dirty="0"/>
              <a:t> </a:t>
            </a:r>
            <a:r>
              <a:rPr lang="en-US" dirty="0" err="1"/>
              <a:t>nhạc</a:t>
            </a:r>
            <a:r>
              <a:rPr lang="en-US" dirty="0"/>
              <a:t>.</a:t>
            </a:r>
          </a:p>
          <a:p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BẮT ĐẦU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02F42-8E37-417F-B7D4-5F68870918A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72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HD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: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ô (</a:t>
            </a:r>
            <a:r>
              <a:rPr lang="en-US" dirty="0" err="1"/>
              <a:t>Căn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size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phù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)</a:t>
            </a:r>
          </a:p>
          <a:p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phím</a:t>
            </a:r>
            <a:r>
              <a:rPr lang="en-US" dirty="0"/>
              <a:t> -&gt;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HS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,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PHẦN ĐẤT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</a:t>
            </a:r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ở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,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&lt;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.</a:t>
            </a:r>
          </a:p>
          <a:p>
            <a:r>
              <a:rPr lang="en-US" dirty="0"/>
              <a:t>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xong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,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&gt;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, </a:t>
            </a:r>
            <a:r>
              <a:rPr lang="en-US" dirty="0" err="1"/>
              <a:t>phím</a:t>
            </a:r>
            <a:r>
              <a:rPr lang="en-US" dirty="0"/>
              <a:t> -&gt;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sang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202F42-8E37-417F-B7D4-5F68870918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61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E3333-75B2-4745-AF58-812DCE720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6C01C-D6AD-4768-9A62-AC5772020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A4877-3B66-4C54-A28B-97C39AC2D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29427-8EFC-4B56-9706-F68E7ABF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07B7-FECB-48E6-B3D9-E87865BCA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62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B8BC-EFD0-4528-945F-A5F6FEB5C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3B003-1B17-4E01-8776-3EFEBB1A4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73CF8-80E1-4017-B864-BC06C1360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8E2CD-F983-4360-9C8F-244C4659E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7DF1D-EE58-4A68-86A7-FC994F3FB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34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AE1EB0-E0E7-4A3D-BD57-28106C101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94DBC-B5B6-48A2-972C-2B4479D1D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7C64C-6C71-4F0C-99F9-08B03E65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7E54B-C0BC-426A-B4D5-DEA7D03A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FF72D2-E0BC-4EAC-9A8C-0339621EB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59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78F42-097B-416F-8946-30DDCEE11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1C547-E4BC-423F-AD8B-29D63A2A2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94566-CDA4-4741-B964-6576CAC6B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5C0DB-9765-4A30-8E83-3ABFBAED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AF23C-6EDE-43B4-B49B-DA449F0EC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1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3C35-4E0C-4994-8A80-FD7CDD51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8C5F1-B2C4-44FB-9A3D-EC79E0FCE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ECF44-5EAA-4073-912F-289673BFD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FDC7E-23A7-4CFE-BA10-AC823135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D79EE-629F-4DC1-905F-C74B5933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14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5928-898B-45B1-A7DA-3972F1F0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9798A-314F-4957-97C6-A5E211E15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3C6BF-7E3F-43B5-A92B-8831CEB38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FEF661-BA2D-4BF4-AB69-784F8ACA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4EF0E-3256-4E31-8B1F-889EE6BF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B174D-886E-4312-A48D-132F9385D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76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BD02-BAC7-4DD8-A4B7-95774C9E9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AEC2-9F0D-4CDE-A50A-69C6E0E74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F7EFF-F9A3-40EE-86C6-655E8D4D9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F1A951-F4D9-4C17-AFC7-E034211C2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38F376-0DF0-403F-8142-CA4A8FAA0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82C31-A641-4725-999F-7E94BBF6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9091D-33C3-4D3B-ABB8-3AEEDE70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38F5F0-80C4-4386-80EE-D1AF60772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50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4D7B0-807A-47B4-81BC-E49C21B39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327401-68DA-4A4E-B91C-FDAC7AD1F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AA7212-36F2-4B5E-8F78-5B9B8003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EF3C-F38C-44FC-9151-E747A01EF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13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65C24-7A23-4259-86C5-8616EADDB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F5AE87-9D38-4D78-8C8E-C7DBFF8E4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D5D5D-EB57-463F-8B74-C578DFFC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03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337C-9153-4184-AA44-7FD3192F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79437-9AC3-40D3-8983-14F454E85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4F61-9881-4B40-AC7C-E93ADDFA8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9D15D-8888-4032-A812-C6E80587F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571E9-C45A-4FCC-8BC4-20601D73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96BAE-FAEA-4EB9-9636-59D322EDF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36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175C-C830-47F7-9AA9-5C876D88C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235759-141D-469F-9A1F-3E6CD3F7A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F29D7-969E-4248-8F51-433C03D4B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40237-12B0-4EC6-9BAE-D1D7AB43E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B2865-03B6-4860-8949-23A21F5A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5C6FE-BB3D-466A-B474-AA9A0FBD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53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2DB2FE-E9BB-4592-ABF0-6D9A4DBDF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5362B9-A212-4636-930F-8E280C6B7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926F1-7C5D-4AEB-93C4-B41ACAC33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593A9-40E4-4715-BB88-DD783705E2B1}" type="datetimeFigureOut">
              <a:rPr lang="en-US" smtClean="0"/>
              <a:t>7/4/2021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687F8-9398-47E0-92F0-116456CA5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C9736-C06A-4629-9229-24589F5128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6A31A-DEAA-4B37-8FF5-843668313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0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18" Type="http://schemas.openxmlformats.org/officeDocument/2006/relationships/image" Target="../media/image19.png"/><Relationship Id="rId3" Type="http://schemas.microsoft.com/office/2007/relationships/media" Target="../media/media3.mp3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audio" Target="../media/media2.wav"/><Relationship Id="rId16" Type="http://schemas.openxmlformats.org/officeDocument/2006/relationships/image" Target="../media/image5.png"/><Relationship Id="rId1" Type="http://schemas.microsoft.com/office/2007/relationships/media" Target="../media/media2.wav"/><Relationship Id="rId6" Type="http://schemas.openxmlformats.org/officeDocument/2006/relationships/audio" Target="../media/audio1.wav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emf"/><Relationship Id="rId10" Type="http://schemas.openxmlformats.org/officeDocument/2006/relationships/image" Target="../media/image12.png"/><Relationship Id="rId19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openxmlformats.org/officeDocument/2006/relationships/image" Target="../media/image1.pn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png"/><Relationship Id="rId18" Type="http://schemas.openxmlformats.org/officeDocument/2006/relationships/image" Target="../media/image19.png"/><Relationship Id="rId3" Type="http://schemas.microsoft.com/office/2007/relationships/media" Target="../media/media3.mp3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17" Type="http://schemas.openxmlformats.org/officeDocument/2006/relationships/image" Target="../media/image17.png"/><Relationship Id="rId2" Type="http://schemas.openxmlformats.org/officeDocument/2006/relationships/audio" Target="../media/media2.wav"/><Relationship Id="rId16" Type="http://schemas.openxmlformats.org/officeDocument/2006/relationships/image" Target="../media/image5.png"/><Relationship Id="rId1" Type="http://schemas.microsoft.com/office/2007/relationships/media" Target="../media/media2.wav"/><Relationship Id="rId6" Type="http://schemas.openxmlformats.org/officeDocument/2006/relationships/audio" Target="../media/audio1.wav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emf"/><Relationship Id="rId10" Type="http://schemas.openxmlformats.org/officeDocument/2006/relationships/image" Target="../media/image12.png"/><Relationship Id="rId19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openxmlformats.org/officeDocument/2006/relationships/image" Target="../media/image1.pn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8.emf"/><Relationship Id="rId3" Type="http://schemas.microsoft.com/office/2007/relationships/media" Target="../media/media3.mp3"/><Relationship Id="rId21" Type="http://schemas.openxmlformats.org/officeDocument/2006/relationships/image" Target="../media/image7.png"/><Relationship Id="rId7" Type="http://schemas.openxmlformats.org/officeDocument/2006/relationships/audio" Target="../media/audio1.wav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" Type="http://schemas.openxmlformats.org/officeDocument/2006/relationships/audio" Target="../media/media2.wav"/><Relationship Id="rId16" Type="http://schemas.openxmlformats.org/officeDocument/2006/relationships/image" Target="../media/image16.png"/><Relationship Id="rId20" Type="http://schemas.openxmlformats.org/officeDocument/2006/relationships/image" Target="../media/image19.png"/><Relationship Id="rId1" Type="http://schemas.microsoft.com/office/2007/relationships/media" Target="../media/media2.wav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.png"/><Relationship Id="rId10" Type="http://schemas.openxmlformats.org/officeDocument/2006/relationships/image" Target="../media/image1.png"/><Relationship Id="rId19" Type="http://schemas.openxmlformats.org/officeDocument/2006/relationships/image" Target="../media/image5.png"/><Relationship Id="rId4" Type="http://schemas.openxmlformats.org/officeDocument/2006/relationships/audio" Target="../media/media3.mp3"/><Relationship Id="rId9" Type="http://schemas.openxmlformats.org/officeDocument/2006/relationships/image" Target="../media/image11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png"/><Relationship Id="rId18" Type="http://schemas.openxmlformats.org/officeDocument/2006/relationships/image" Target="../media/image19.png"/><Relationship Id="rId3" Type="http://schemas.microsoft.com/office/2007/relationships/media" Target="../media/media3.mp3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17" Type="http://schemas.openxmlformats.org/officeDocument/2006/relationships/image" Target="../media/image17.png"/><Relationship Id="rId2" Type="http://schemas.openxmlformats.org/officeDocument/2006/relationships/audio" Target="../media/media2.wav"/><Relationship Id="rId16" Type="http://schemas.openxmlformats.org/officeDocument/2006/relationships/image" Target="../media/image5.png"/><Relationship Id="rId1" Type="http://schemas.microsoft.com/office/2007/relationships/media" Target="../media/media2.wav"/><Relationship Id="rId6" Type="http://schemas.openxmlformats.org/officeDocument/2006/relationships/audio" Target="../media/audio1.wav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emf"/><Relationship Id="rId10" Type="http://schemas.openxmlformats.org/officeDocument/2006/relationships/image" Target="../media/image12.png"/><Relationship Id="rId19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openxmlformats.org/officeDocument/2006/relationships/image" Target="../media/image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18" Type="http://schemas.openxmlformats.org/officeDocument/2006/relationships/image" Target="../media/image19.png"/><Relationship Id="rId3" Type="http://schemas.microsoft.com/office/2007/relationships/media" Target="../media/media3.mp3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audio" Target="../media/media2.wav"/><Relationship Id="rId16" Type="http://schemas.openxmlformats.org/officeDocument/2006/relationships/image" Target="../media/image5.png"/><Relationship Id="rId1" Type="http://schemas.microsoft.com/office/2007/relationships/media" Target="../media/media2.wav"/><Relationship Id="rId6" Type="http://schemas.openxmlformats.org/officeDocument/2006/relationships/audio" Target="../media/audio1.wav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emf"/><Relationship Id="rId10" Type="http://schemas.openxmlformats.org/officeDocument/2006/relationships/image" Target="../media/image12.png"/><Relationship Id="rId19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openxmlformats.org/officeDocument/2006/relationships/image" Target="../media/image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microsoft.com/office/2007/relationships/media" Target="../media/media3.mp3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17" Type="http://schemas.openxmlformats.org/officeDocument/2006/relationships/image" Target="../media/image5.png"/><Relationship Id="rId2" Type="http://schemas.openxmlformats.org/officeDocument/2006/relationships/audio" Target="../media/media2.wav"/><Relationship Id="rId16" Type="http://schemas.openxmlformats.org/officeDocument/2006/relationships/image" Target="../media/image18.emf"/><Relationship Id="rId1" Type="http://schemas.microsoft.com/office/2007/relationships/media" Target="../media/media2.wav"/><Relationship Id="rId6" Type="http://schemas.openxmlformats.org/officeDocument/2006/relationships/audio" Target="../media/audio1.wav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6.png"/><Relationship Id="rId10" Type="http://schemas.openxmlformats.org/officeDocument/2006/relationships/image" Target="../media/image21.png"/><Relationship Id="rId19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openxmlformats.org/officeDocument/2006/relationships/image" Target="../media/image1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.png"/><Relationship Id="rId18" Type="http://schemas.openxmlformats.org/officeDocument/2006/relationships/image" Target="../media/image19.png"/><Relationship Id="rId3" Type="http://schemas.microsoft.com/office/2007/relationships/media" Target="../media/media3.mp3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audio" Target="../media/media2.wav"/><Relationship Id="rId16" Type="http://schemas.openxmlformats.org/officeDocument/2006/relationships/image" Target="../media/image5.png"/><Relationship Id="rId1" Type="http://schemas.microsoft.com/office/2007/relationships/media" Target="../media/media2.wav"/><Relationship Id="rId6" Type="http://schemas.openxmlformats.org/officeDocument/2006/relationships/audio" Target="../media/audio1.wav"/><Relationship Id="rId11" Type="http://schemas.openxmlformats.org/officeDocument/2006/relationships/image" Target="../media/image20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emf"/><Relationship Id="rId10" Type="http://schemas.openxmlformats.org/officeDocument/2006/relationships/image" Target="../media/image12.png"/><Relationship Id="rId19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openxmlformats.org/officeDocument/2006/relationships/image" Target="../media/image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19.png"/><Relationship Id="rId3" Type="http://schemas.microsoft.com/office/2007/relationships/media" Target="../media/media3.mp3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5.png"/><Relationship Id="rId2" Type="http://schemas.openxmlformats.org/officeDocument/2006/relationships/audio" Target="../media/media2.wav"/><Relationship Id="rId16" Type="http://schemas.openxmlformats.org/officeDocument/2006/relationships/image" Target="../media/image18.emf"/><Relationship Id="rId1" Type="http://schemas.microsoft.com/office/2007/relationships/media" Target="../media/media2.wav"/><Relationship Id="rId6" Type="http://schemas.openxmlformats.org/officeDocument/2006/relationships/audio" Target="../media/audio1.wav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openxmlformats.org/officeDocument/2006/relationships/image" Target="../media/image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7.png"/><Relationship Id="rId18" Type="http://schemas.openxmlformats.org/officeDocument/2006/relationships/image" Target="../media/image19.png"/><Relationship Id="rId3" Type="http://schemas.microsoft.com/office/2007/relationships/media" Target="../media/media3.mp3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17" Type="http://schemas.openxmlformats.org/officeDocument/2006/relationships/image" Target="../media/image5.png"/><Relationship Id="rId2" Type="http://schemas.openxmlformats.org/officeDocument/2006/relationships/audio" Target="../media/media2.wav"/><Relationship Id="rId16" Type="http://schemas.openxmlformats.org/officeDocument/2006/relationships/image" Target="../media/image18.emf"/><Relationship Id="rId1" Type="http://schemas.microsoft.com/office/2007/relationships/media" Target="../media/media2.wav"/><Relationship Id="rId6" Type="http://schemas.openxmlformats.org/officeDocument/2006/relationships/audio" Target="../media/audio1.wav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6.png"/><Relationship Id="rId10" Type="http://schemas.openxmlformats.org/officeDocument/2006/relationships/image" Target="../media/image21.png"/><Relationship Id="rId19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openxmlformats.org/officeDocument/2006/relationships/image" Target="../media/image1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1.png"/><Relationship Id="rId18" Type="http://schemas.openxmlformats.org/officeDocument/2006/relationships/image" Target="../media/image19.png"/><Relationship Id="rId3" Type="http://schemas.microsoft.com/office/2007/relationships/media" Target="../media/media3.mp3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17" Type="http://schemas.openxmlformats.org/officeDocument/2006/relationships/image" Target="../media/image17.png"/><Relationship Id="rId2" Type="http://schemas.openxmlformats.org/officeDocument/2006/relationships/audio" Target="../media/media2.wav"/><Relationship Id="rId16" Type="http://schemas.openxmlformats.org/officeDocument/2006/relationships/image" Target="../media/image5.png"/><Relationship Id="rId1" Type="http://schemas.microsoft.com/office/2007/relationships/media" Target="../media/media2.wav"/><Relationship Id="rId6" Type="http://schemas.openxmlformats.org/officeDocument/2006/relationships/audio" Target="../media/audio1.wav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emf"/><Relationship Id="rId10" Type="http://schemas.openxmlformats.org/officeDocument/2006/relationships/image" Target="../media/image12.png"/><Relationship Id="rId19" Type="http://schemas.openxmlformats.org/officeDocument/2006/relationships/image" Target="../media/image7.png"/><Relationship Id="rId4" Type="http://schemas.openxmlformats.org/officeDocument/2006/relationships/audio" Target="../media/media3.mp3"/><Relationship Id="rId9" Type="http://schemas.openxmlformats.org/officeDocument/2006/relationships/image" Target="../media/image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37ECCBC8-831A-4D98-ACB0-C8653B1F46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64"/>
            <a:ext cx="12202003" cy="8714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593E1B-5FC0-44F6-9131-81F89692E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00" y="900750"/>
            <a:ext cx="3853732" cy="5302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01D85-EE01-4ABC-A0A4-A0ECC6332D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634" y="592852"/>
            <a:ext cx="7086666" cy="2332377"/>
          </a:xfrm>
          <a:prstGeom prst="rect">
            <a:avLst/>
          </a:prstGeom>
        </p:spPr>
      </p:pic>
      <p:pic>
        <p:nvPicPr>
          <p:cNvPr id="11" name="Picture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152F28D-03D3-4D6D-AC5E-DF195FFC53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23" y="3166727"/>
            <a:ext cx="1960807" cy="7431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07CF22-6672-4498-8851-81F6565186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955" y="4094104"/>
            <a:ext cx="1395087" cy="9562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32F191-A93B-4162-A1C5-2871D89441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357" y="4829349"/>
            <a:ext cx="1960807" cy="58739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A7D66EB-DE69-450F-AACE-76724516B5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910" y="4094104"/>
            <a:ext cx="1395087" cy="9562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C5084A8-4F6A-44D2-8A63-8D472DE306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312" y="4829349"/>
            <a:ext cx="1960807" cy="58739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113C126-8C84-41DD-A5FB-ACFD79D63D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37" y="5060983"/>
            <a:ext cx="1395087" cy="95620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FBE6653-2FF3-47CF-BB70-826F504B5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439" y="5796228"/>
            <a:ext cx="1960807" cy="587393"/>
          </a:xfrm>
          <a:prstGeom prst="rect">
            <a:avLst/>
          </a:prstGeom>
        </p:spPr>
      </p:pic>
      <p:pic>
        <p:nvPicPr>
          <p:cNvPr id="2" name="Nhac nen">
            <a:hlinkClick r:id="" action="ppaction://media"/>
            <a:extLst>
              <a:ext uri="{FF2B5EF4-FFF2-40B4-BE49-F238E27FC236}">
                <a16:creationId xmlns:a16="http://schemas.microsoft.com/office/drawing/2014/main" id="{C23B07A0-9676-4F48-8D2E-FD04E7F8BFD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751" end="29864.3125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1267005" y="5269929"/>
            <a:ext cx="487363" cy="4873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28C8E1-4AB8-4A41-87EE-B146A8D27D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816" y="5915673"/>
            <a:ext cx="762616" cy="7663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66C20F-5BAD-4302-936E-2319683704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54" y="5035508"/>
            <a:ext cx="1395087" cy="9562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E4DF13A-C76E-440A-8FA3-A4407A442A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456" y="5770753"/>
            <a:ext cx="1960807" cy="587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3F3338-918A-4A02-A719-5D95465F4A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851907"/>
            <a:ext cx="12192000" cy="6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814130-806D-4A96-9B87-64A3AD07FB4B}"/>
              </a:ext>
            </a:extLst>
          </p:cNvPr>
          <p:cNvSpPr txBox="1"/>
          <p:nvPr/>
        </p:nvSpPr>
        <p:spPr>
          <a:xfrm>
            <a:off x="-1561292" y="475371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Nhạc</a:t>
            </a:r>
            <a:r>
              <a:rPr lang="en-US" b="1" dirty="0"/>
              <a:t> </a:t>
            </a:r>
            <a:r>
              <a:rPr lang="en-US" b="1" dirty="0" err="1"/>
              <a:t>nền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541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1.48148E-6 L 2.22045E-16 0.02847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1.48148E-6 L 2.22045E-16 0.02847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4634" numSld="999">
                <p:cTn id="5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A96DE-78A4-4D71-9018-4AC46FF43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4ECCA8-0C93-4070-BC07-21CD5B1A2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1A603-354F-435D-AEB7-58626DEC5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1CE774-744F-4C7A-9955-F73491C34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3701" y="5215980"/>
            <a:ext cx="1347333" cy="969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88A32-C95B-4003-9294-ED973E5BF6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6735" y="3027171"/>
            <a:ext cx="1335138" cy="96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7EF65-CD86-4DEA-82CE-78B4750B4F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2246" y="3050877"/>
            <a:ext cx="1347333" cy="969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2D86A-FAC6-4AAB-B7AD-13AF633329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510" y="5221715"/>
            <a:ext cx="1343589" cy="969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2F97A-9E2C-4C1B-9BA8-A29231423B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C6A1B7-E8F3-46D7-A22A-84F8AB3A96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5B487-0096-4B93-AE2A-35F664CA4945}"/>
              </a:ext>
            </a:extLst>
          </p:cNvPr>
          <p:cNvGrpSpPr/>
          <p:nvPr/>
        </p:nvGrpSpPr>
        <p:grpSpPr>
          <a:xfrm>
            <a:off x="407253" y="4652830"/>
            <a:ext cx="4407783" cy="1863941"/>
            <a:chOff x="407254" y="2465040"/>
            <a:chExt cx="4407783" cy="186394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107CBF-D45A-4821-9AF9-91E811B920BF}"/>
                </a:ext>
              </a:extLst>
            </p:cNvPr>
            <p:cNvSpPr/>
            <p:nvPr/>
          </p:nvSpPr>
          <p:spPr>
            <a:xfrm flipH="1"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D476256-F649-440E-8CB6-34553EE46959}"/>
                </a:ext>
              </a:extLst>
            </p:cNvPr>
            <p:cNvSpPr/>
            <p:nvPr/>
          </p:nvSpPr>
          <p:spPr>
            <a:xfrm>
              <a:off x="407254" y="246504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Đúng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095D1-5BDA-4028-80BF-CF720429106A}"/>
              </a:ext>
            </a:extLst>
          </p:cNvPr>
          <p:cNvGrpSpPr/>
          <p:nvPr/>
        </p:nvGrpSpPr>
        <p:grpSpPr>
          <a:xfrm>
            <a:off x="413731" y="2462796"/>
            <a:ext cx="4401306" cy="1863939"/>
            <a:chOff x="413731" y="4651605"/>
            <a:chExt cx="4401306" cy="186393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151A68-8ABC-4A1D-8A5B-E03CCFBD3F59}"/>
                </a:ext>
              </a:extLst>
            </p:cNvPr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5506EB0-83F9-49CB-A1BA-DE0BD904E95B}"/>
                </a:ext>
              </a:extLst>
            </p:cNvPr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C7E7A-5F81-463B-9FDA-5F8A47FCDC1D}"/>
              </a:ext>
            </a:extLst>
          </p:cNvPr>
          <p:cNvGrpSpPr/>
          <p:nvPr/>
        </p:nvGrpSpPr>
        <p:grpSpPr>
          <a:xfrm>
            <a:off x="7376963" y="2465042"/>
            <a:ext cx="4416325" cy="1863939"/>
            <a:chOff x="7376963" y="2465042"/>
            <a:chExt cx="4416325" cy="186393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A6F710-A8CF-4338-BF74-99DD36D700F5}"/>
                </a:ext>
              </a:extLst>
            </p:cNvPr>
            <p:cNvSpPr/>
            <p:nvPr/>
          </p:nvSpPr>
          <p:spPr>
            <a:xfrm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6501E9-9FDB-43AC-A584-2F09815162C2}"/>
                </a:ext>
              </a:extLst>
            </p:cNvPr>
            <p:cNvSpPr/>
            <p:nvPr/>
          </p:nvSpPr>
          <p:spPr>
            <a:xfrm>
              <a:off x="7757977" y="2474972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A9857-F9FD-46FE-98C0-E0E88372E3CE}"/>
              </a:ext>
            </a:extLst>
          </p:cNvPr>
          <p:cNvGrpSpPr/>
          <p:nvPr/>
        </p:nvGrpSpPr>
        <p:grpSpPr>
          <a:xfrm>
            <a:off x="7386970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60C3EE-DC44-4D12-870D-2DE09B68AF9B}"/>
                </a:ext>
              </a:extLst>
            </p:cNvPr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07442A2-F9C5-43FF-810D-EFCA0A5691BC}"/>
                </a:ext>
              </a:extLst>
            </p:cNvPr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E0546E-6488-491E-8AA1-277B5CEB2FD6}"/>
              </a:ext>
            </a:extLst>
          </p:cNvPr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E54022-CBBB-4124-B256-472085A25CC7}"/>
                </a:ext>
              </a:extLst>
            </p:cNvPr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D9B5C9-CA06-4115-934D-476E7C929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CCCB1E-5D6D-4B1D-94ED-906BCD4A2D0C}"/>
                  </a:ext>
                </a:extLst>
              </p:cNvPr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Nhập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câu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hỏi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0CF18-B31B-4FFE-AF8E-D970FEA1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4446D1-0083-4268-9941-8C7553FD46F9}"/>
                </a:ext>
              </a:extLst>
            </p:cNvPr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09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8ECF37D-87DA-4037-9AD8-19A7885886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E3CD-C082-47B5-9D9B-98E503415D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  <a:extLst>
              <a:ext uri="{FF2B5EF4-FFF2-40B4-BE49-F238E27FC236}">
                <a16:creationId xmlns:a16="http://schemas.microsoft.com/office/drawing/2014/main" id="{6A298B67-43A1-4AC9-AFD5-E52AFF7EC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41288" y="2571276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  <a:extLst>
              <a:ext uri="{FF2B5EF4-FFF2-40B4-BE49-F238E27FC236}">
                <a16:creationId xmlns:a16="http://schemas.microsoft.com/office/drawing/2014/main" id="{7F4D256B-EBEA-4BF4-94EE-9E076C8DB2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21098" y="3508797"/>
            <a:ext cx="487363" cy="487363"/>
          </a:xfrm>
          <a:prstGeom prst="rect">
            <a:avLst/>
          </a:prstGeom>
        </p:spPr>
      </p:pic>
      <p:pic>
        <p:nvPicPr>
          <p:cNvPr id="42" name="Picture 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8DCBA0-CD2C-4626-B047-BE44D67F2A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4" name="Picture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70274D-E5B8-40AA-88BC-9DF8C900FF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8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A96DE-78A4-4D71-9018-4AC46FF43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4ECCA8-0C93-4070-BC07-21CD5B1A2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1A603-354F-435D-AEB7-58626DEC5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1CE774-744F-4C7A-9955-F73491C34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420" y="5215980"/>
            <a:ext cx="1347333" cy="969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88A32-C95B-4003-9294-ED973E5BF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9104" y="5219029"/>
            <a:ext cx="1347333" cy="96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7EF65-CD86-4DEA-82CE-78B4750B4F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76" y="3039261"/>
            <a:ext cx="1343589" cy="969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2D86A-FAC6-4AAB-B7AD-13AF633329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874" y="3039261"/>
            <a:ext cx="1335138" cy="969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2F97A-9E2C-4C1B-9BA8-A29231423B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C6A1B7-E8F3-46D7-A22A-84F8AB3A96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5B487-0096-4B93-AE2A-35F664CA4945}"/>
              </a:ext>
            </a:extLst>
          </p:cNvPr>
          <p:cNvGrpSpPr/>
          <p:nvPr/>
        </p:nvGrpSpPr>
        <p:grpSpPr>
          <a:xfrm>
            <a:off x="7375668" y="2455975"/>
            <a:ext cx="4396608" cy="1871084"/>
            <a:chOff x="418429" y="2465042"/>
            <a:chExt cx="4396608" cy="187108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107CBF-D45A-4821-9AF9-91E811B920BF}"/>
                </a:ext>
              </a:extLst>
            </p:cNvPr>
            <p:cNvSpPr/>
            <p:nvPr/>
          </p:nvSpPr>
          <p:spPr>
            <a:xfrm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D476256-F649-440E-8CB6-34553EE46959}"/>
                </a:ext>
              </a:extLst>
            </p:cNvPr>
            <p:cNvSpPr/>
            <p:nvPr/>
          </p:nvSpPr>
          <p:spPr>
            <a:xfrm>
              <a:off x="765958" y="249201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Đúng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095D1-5BDA-4028-80BF-CF720429106A}"/>
              </a:ext>
            </a:extLst>
          </p:cNvPr>
          <p:cNvGrpSpPr/>
          <p:nvPr/>
        </p:nvGrpSpPr>
        <p:grpSpPr>
          <a:xfrm>
            <a:off x="420579" y="4651605"/>
            <a:ext cx="4401306" cy="1863939"/>
            <a:chOff x="413731" y="4651605"/>
            <a:chExt cx="4401306" cy="186393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151A68-8ABC-4A1D-8A5B-E03CCFBD3F59}"/>
                </a:ext>
              </a:extLst>
            </p:cNvPr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5506EB0-83F9-49CB-A1BA-DE0BD904E95B}"/>
                </a:ext>
              </a:extLst>
            </p:cNvPr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C7E7A-5F81-463B-9FDA-5F8A47FCDC1D}"/>
              </a:ext>
            </a:extLst>
          </p:cNvPr>
          <p:cNvGrpSpPr/>
          <p:nvPr/>
        </p:nvGrpSpPr>
        <p:grpSpPr>
          <a:xfrm>
            <a:off x="416044" y="2459324"/>
            <a:ext cx="4410376" cy="1864387"/>
            <a:chOff x="7363195" y="2465042"/>
            <a:chExt cx="4410376" cy="186438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A6F710-A8CF-4338-BF74-99DD36D700F5}"/>
                </a:ext>
              </a:extLst>
            </p:cNvPr>
            <p:cNvSpPr/>
            <p:nvPr/>
          </p:nvSpPr>
          <p:spPr>
            <a:xfrm flipH="1"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6501E9-9FDB-43AC-A584-2F09815162C2}"/>
                </a:ext>
              </a:extLst>
            </p:cNvPr>
            <p:cNvSpPr/>
            <p:nvPr/>
          </p:nvSpPr>
          <p:spPr>
            <a:xfrm>
              <a:off x="7363195" y="248532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A9857-F9FD-46FE-98C0-E0E88372E3CE}"/>
              </a:ext>
            </a:extLst>
          </p:cNvPr>
          <p:cNvGrpSpPr/>
          <p:nvPr/>
        </p:nvGrpSpPr>
        <p:grpSpPr>
          <a:xfrm>
            <a:off x="7372108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60C3EE-DC44-4D12-870D-2DE09B68AF9B}"/>
                </a:ext>
              </a:extLst>
            </p:cNvPr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07442A2-F9C5-43FF-810D-EFCA0A5691BC}"/>
                </a:ext>
              </a:extLst>
            </p:cNvPr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E0546E-6488-491E-8AA1-277B5CEB2FD6}"/>
              </a:ext>
            </a:extLst>
          </p:cNvPr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E54022-CBBB-4124-B256-472085A25CC7}"/>
                </a:ext>
              </a:extLst>
            </p:cNvPr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D9B5C9-CA06-4115-934D-476E7C929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CCCB1E-5D6D-4B1D-94ED-906BCD4A2D0C}"/>
                  </a:ext>
                </a:extLst>
              </p:cNvPr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Nhập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câu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hỏi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0CF18-B31B-4FFE-AF8E-D970FEA1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4446D1-0083-4268-9941-8C7553FD46F9}"/>
                </a:ext>
              </a:extLst>
            </p:cNvPr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10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8ECF37D-87DA-4037-9AD8-19A7885886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E3CD-C082-47B5-9D9B-98E503415D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  <a:extLst>
              <a:ext uri="{FF2B5EF4-FFF2-40B4-BE49-F238E27FC236}">
                <a16:creationId xmlns:a16="http://schemas.microsoft.com/office/drawing/2014/main" id="{6A298B67-43A1-4AC9-AFD5-E52AFF7EC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41288" y="2571276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  <a:extLst>
              <a:ext uri="{FF2B5EF4-FFF2-40B4-BE49-F238E27FC236}">
                <a16:creationId xmlns:a16="http://schemas.microsoft.com/office/drawing/2014/main" id="{7F4D256B-EBEA-4BF4-94EE-9E076C8DB2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21098" y="3508797"/>
            <a:ext cx="487363" cy="487363"/>
          </a:xfrm>
          <a:prstGeom prst="rect">
            <a:avLst/>
          </a:prstGeom>
        </p:spPr>
      </p:pic>
      <p:pic>
        <p:nvPicPr>
          <p:cNvPr id="45" name="Picture 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2114C23-4EA2-4CCF-B588-DC8089003E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6" name="Picture 4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1111AB-EF03-4E46-BEE1-F19A9BB1EA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23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A96DE-78A4-4D71-9018-4AC46FF435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4ECCA8-0C93-4070-BC07-21CD5B1A2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1A603-354F-435D-AEB7-58626DEC55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1CE774-744F-4C7A-9955-F73491C348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2974" y="5215980"/>
            <a:ext cx="1347333" cy="969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88A32-C95B-4003-9294-ED973E5BF6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40639" y="5215980"/>
            <a:ext cx="1347333" cy="96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7EF65-CD86-4DEA-82CE-78B4750B4F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62974" y="3054758"/>
            <a:ext cx="1347333" cy="969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2D86A-FAC6-4AAB-B7AD-13AF633329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40639" y="3054758"/>
            <a:ext cx="1347333" cy="969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2F97A-9E2C-4C1B-9BA8-A29231423B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C3EFA8F-B9A1-4EA9-B52E-B89080D535F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4169" y="5907605"/>
            <a:ext cx="2138141" cy="2941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6A1B7-E8F3-46D7-A22A-84F8AB3A96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5B487-0096-4B93-AE2A-35F664CA4945}"/>
              </a:ext>
            </a:extLst>
          </p:cNvPr>
          <p:cNvGrpSpPr/>
          <p:nvPr/>
        </p:nvGrpSpPr>
        <p:grpSpPr>
          <a:xfrm>
            <a:off x="407254" y="2465040"/>
            <a:ext cx="4407783" cy="1863941"/>
            <a:chOff x="407254" y="2465040"/>
            <a:chExt cx="4407783" cy="186394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107CBF-D45A-4821-9AF9-91E811B920BF}"/>
                </a:ext>
              </a:extLst>
            </p:cNvPr>
            <p:cNvSpPr/>
            <p:nvPr/>
          </p:nvSpPr>
          <p:spPr>
            <a:xfrm flipH="1"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D476256-F649-440E-8CB6-34553EE46959}"/>
                </a:ext>
              </a:extLst>
            </p:cNvPr>
            <p:cNvSpPr/>
            <p:nvPr/>
          </p:nvSpPr>
          <p:spPr>
            <a:xfrm>
              <a:off x="407254" y="246504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Đúng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095D1-5BDA-4028-80BF-CF720429106A}"/>
              </a:ext>
            </a:extLst>
          </p:cNvPr>
          <p:cNvGrpSpPr/>
          <p:nvPr/>
        </p:nvGrpSpPr>
        <p:grpSpPr>
          <a:xfrm>
            <a:off x="410492" y="4651605"/>
            <a:ext cx="4401306" cy="1863939"/>
            <a:chOff x="413731" y="4651605"/>
            <a:chExt cx="4401306" cy="186393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151A68-8ABC-4A1D-8A5B-E03CCFBD3F59}"/>
                </a:ext>
              </a:extLst>
            </p:cNvPr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5506EB0-83F9-49CB-A1BA-DE0BD904E95B}"/>
                </a:ext>
              </a:extLst>
            </p:cNvPr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C7E7A-5F81-463B-9FDA-5F8A47FCDC1D}"/>
              </a:ext>
            </a:extLst>
          </p:cNvPr>
          <p:cNvGrpSpPr/>
          <p:nvPr/>
        </p:nvGrpSpPr>
        <p:grpSpPr>
          <a:xfrm>
            <a:off x="7376963" y="2465041"/>
            <a:ext cx="4416325" cy="1863939"/>
            <a:chOff x="7376963" y="2465042"/>
            <a:chExt cx="4416325" cy="186393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A6F710-A8CF-4338-BF74-99DD36D700F5}"/>
                </a:ext>
              </a:extLst>
            </p:cNvPr>
            <p:cNvSpPr/>
            <p:nvPr/>
          </p:nvSpPr>
          <p:spPr>
            <a:xfrm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6501E9-9FDB-43AC-A584-2F09815162C2}"/>
                </a:ext>
              </a:extLst>
            </p:cNvPr>
            <p:cNvSpPr/>
            <p:nvPr/>
          </p:nvSpPr>
          <p:spPr>
            <a:xfrm>
              <a:off x="7757977" y="2474972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A9857-F9FD-46FE-98C0-E0E88372E3CE}"/>
              </a:ext>
            </a:extLst>
          </p:cNvPr>
          <p:cNvGrpSpPr/>
          <p:nvPr/>
        </p:nvGrpSpPr>
        <p:grpSpPr>
          <a:xfrm>
            <a:off x="7383261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60C3EE-DC44-4D12-870D-2DE09B68AF9B}"/>
                </a:ext>
              </a:extLst>
            </p:cNvPr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07442A2-F9C5-43FF-810D-EFCA0A5691BC}"/>
                </a:ext>
              </a:extLst>
            </p:cNvPr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pic>
        <p:nvPicPr>
          <p:cNvPr id="25" name="Picture 2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B2C70E5-001C-4AB8-A483-A5AE816CCA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3" name="Picture 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AAF6E7-6478-452A-B31D-6DDC7956E66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FE0546E-6488-491E-8AA1-277B5CEB2FD6}"/>
              </a:ext>
            </a:extLst>
          </p:cNvPr>
          <p:cNvGrpSpPr/>
          <p:nvPr/>
        </p:nvGrpSpPr>
        <p:grpSpPr>
          <a:xfrm>
            <a:off x="136207" y="161108"/>
            <a:ext cx="11127473" cy="2009400"/>
            <a:chOff x="150128" y="102542"/>
            <a:chExt cx="11127473" cy="2009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E54022-CBBB-4124-B256-472085A25CC7}"/>
                </a:ext>
              </a:extLst>
            </p:cNvPr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D9B5C9-CA06-4115-934D-476E7C929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CCCB1E-5D6D-4B1D-94ED-906BCD4A2D0C}"/>
                  </a:ext>
                </a:extLst>
              </p:cNvPr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Nhập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câu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hỏi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0CF18-B31B-4FFE-AF8E-D970FEA1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4446D1-0083-4268-9941-8C7553FD46F9}"/>
                </a:ext>
              </a:extLst>
            </p:cNvPr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01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8ECF37D-87DA-4037-9AD8-19A7885886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E3CD-C082-47B5-9D9B-98E503415D3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  <a:extLst>
              <a:ext uri="{FF2B5EF4-FFF2-40B4-BE49-F238E27FC236}">
                <a16:creationId xmlns:a16="http://schemas.microsoft.com/office/drawing/2014/main" id="{6A298B67-43A1-4AC9-AFD5-E52AFF7EC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-1245012" y="4407923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  <a:extLst>
              <a:ext uri="{FF2B5EF4-FFF2-40B4-BE49-F238E27FC236}">
                <a16:creationId xmlns:a16="http://schemas.microsoft.com/office/drawing/2014/main" id="{7F4D256B-EBEA-4BF4-94EE-9E076C8DB2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-1231859" y="2876396"/>
            <a:ext cx="487363" cy="48736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6C5205F-77CD-48D9-BEBD-A0A0E370FF5F}"/>
              </a:ext>
            </a:extLst>
          </p:cNvPr>
          <p:cNvSpPr txBox="1"/>
          <p:nvPr/>
        </p:nvSpPr>
        <p:spPr>
          <a:xfrm>
            <a:off x="-1759465" y="2036998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Đúng</a:t>
            </a:r>
            <a:endParaRPr lang="en-US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448546-574B-4681-A77D-861BAC54EDA0}"/>
              </a:ext>
            </a:extLst>
          </p:cNvPr>
          <p:cNvSpPr txBox="1"/>
          <p:nvPr/>
        </p:nvSpPr>
        <p:spPr>
          <a:xfrm>
            <a:off x="-1645107" y="3625082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Sai</a:t>
            </a:r>
          </a:p>
        </p:txBody>
      </p:sp>
    </p:spTree>
    <p:extLst>
      <p:ext uri="{BB962C8B-B14F-4D97-AF65-F5344CB8AC3E}">
        <p14:creationId xmlns:p14="http://schemas.microsoft.com/office/powerpoint/2010/main" val="3781437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A96DE-78A4-4D71-9018-4AC46FF43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4ECCA8-0C93-4070-BC07-21CD5B1A2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1A603-354F-435D-AEB7-58626DEC5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1CE774-744F-4C7A-9955-F73491C34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420" y="5215980"/>
            <a:ext cx="1347333" cy="969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88A32-C95B-4003-9294-ED973E5BF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9104" y="5219029"/>
            <a:ext cx="1347333" cy="96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7EF65-CD86-4DEA-82CE-78B4750B4F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76" y="3039261"/>
            <a:ext cx="1343589" cy="969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2D86A-FAC6-4AAB-B7AD-13AF633329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874" y="3039261"/>
            <a:ext cx="1335138" cy="969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2F97A-9E2C-4C1B-9BA8-A29231423B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C6A1B7-E8F3-46D7-A22A-84F8AB3A96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5B487-0096-4B93-AE2A-35F664CA4945}"/>
              </a:ext>
            </a:extLst>
          </p:cNvPr>
          <p:cNvGrpSpPr/>
          <p:nvPr/>
        </p:nvGrpSpPr>
        <p:grpSpPr>
          <a:xfrm>
            <a:off x="7375668" y="2455975"/>
            <a:ext cx="4396608" cy="1871084"/>
            <a:chOff x="418429" y="2465042"/>
            <a:chExt cx="4396608" cy="187108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107CBF-D45A-4821-9AF9-91E811B920BF}"/>
                </a:ext>
              </a:extLst>
            </p:cNvPr>
            <p:cNvSpPr/>
            <p:nvPr/>
          </p:nvSpPr>
          <p:spPr>
            <a:xfrm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D476256-F649-440E-8CB6-34553EE46959}"/>
                </a:ext>
              </a:extLst>
            </p:cNvPr>
            <p:cNvSpPr/>
            <p:nvPr/>
          </p:nvSpPr>
          <p:spPr>
            <a:xfrm>
              <a:off x="765958" y="249201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Đúng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095D1-5BDA-4028-80BF-CF720429106A}"/>
              </a:ext>
            </a:extLst>
          </p:cNvPr>
          <p:cNvGrpSpPr/>
          <p:nvPr/>
        </p:nvGrpSpPr>
        <p:grpSpPr>
          <a:xfrm>
            <a:off x="420579" y="4651605"/>
            <a:ext cx="4401306" cy="1863939"/>
            <a:chOff x="413731" y="4651605"/>
            <a:chExt cx="4401306" cy="186393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151A68-8ABC-4A1D-8A5B-E03CCFBD3F59}"/>
                </a:ext>
              </a:extLst>
            </p:cNvPr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5506EB0-83F9-49CB-A1BA-DE0BD904E95B}"/>
                </a:ext>
              </a:extLst>
            </p:cNvPr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C7E7A-5F81-463B-9FDA-5F8A47FCDC1D}"/>
              </a:ext>
            </a:extLst>
          </p:cNvPr>
          <p:cNvGrpSpPr/>
          <p:nvPr/>
        </p:nvGrpSpPr>
        <p:grpSpPr>
          <a:xfrm>
            <a:off x="416044" y="2459324"/>
            <a:ext cx="4410376" cy="1864387"/>
            <a:chOff x="7363195" y="2465042"/>
            <a:chExt cx="4410376" cy="186438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A6F710-A8CF-4338-BF74-99DD36D700F5}"/>
                </a:ext>
              </a:extLst>
            </p:cNvPr>
            <p:cNvSpPr/>
            <p:nvPr/>
          </p:nvSpPr>
          <p:spPr>
            <a:xfrm flipH="1"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6501E9-9FDB-43AC-A584-2F09815162C2}"/>
                </a:ext>
              </a:extLst>
            </p:cNvPr>
            <p:cNvSpPr/>
            <p:nvPr/>
          </p:nvSpPr>
          <p:spPr>
            <a:xfrm>
              <a:off x="7363195" y="248532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A9857-F9FD-46FE-98C0-E0E88372E3CE}"/>
              </a:ext>
            </a:extLst>
          </p:cNvPr>
          <p:cNvGrpSpPr/>
          <p:nvPr/>
        </p:nvGrpSpPr>
        <p:grpSpPr>
          <a:xfrm>
            <a:off x="7372108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60C3EE-DC44-4D12-870D-2DE09B68AF9B}"/>
                </a:ext>
              </a:extLst>
            </p:cNvPr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07442A2-F9C5-43FF-810D-EFCA0A5691BC}"/>
                </a:ext>
              </a:extLst>
            </p:cNvPr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E0546E-6488-491E-8AA1-277B5CEB2FD6}"/>
              </a:ext>
            </a:extLst>
          </p:cNvPr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E54022-CBBB-4124-B256-472085A25CC7}"/>
                </a:ext>
              </a:extLst>
            </p:cNvPr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D9B5C9-CA06-4115-934D-476E7C929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CCCB1E-5D6D-4B1D-94ED-906BCD4A2D0C}"/>
                  </a:ext>
                </a:extLst>
              </p:cNvPr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Nhập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câu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hỏi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0CF18-B31B-4FFE-AF8E-D970FEA1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4446D1-0083-4268-9941-8C7553FD46F9}"/>
                </a:ext>
              </a:extLst>
            </p:cNvPr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02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8ECF37D-87DA-4037-9AD8-19A7885886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E3CD-C082-47B5-9D9B-98E503415D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  <a:extLst>
              <a:ext uri="{FF2B5EF4-FFF2-40B4-BE49-F238E27FC236}">
                <a16:creationId xmlns:a16="http://schemas.microsoft.com/office/drawing/2014/main" id="{6A298B67-43A1-4AC9-AFD5-E52AFF7EC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36462" y="4407923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  <a:extLst>
              <a:ext uri="{FF2B5EF4-FFF2-40B4-BE49-F238E27FC236}">
                <a16:creationId xmlns:a16="http://schemas.microsoft.com/office/drawing/2014/main" id="{7F4D256B-EBEA-4BF4-94EE-9E076C8DB2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27935" y="2779130"/>
            <a:ext cx="487363" cy="487363"/>
          </a:xfrm>
          <a:prstGeom prst="rect">
            <a:avLst/>
          </a:prstGeom>
        </p:spPr>
      </p:pic>
      <p:pic>
        <p:nvPicPr>
          <p:cNvPr id="45" name="Picture 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2114C23-4EA2-4CCF-B588-DC8089003E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6" name="Picture 4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1111AB-EF03-4E46-BEE1-F19A9BB1EA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BAE7B-FFBC-474D-9562-EEE690ED6027}"/>
              </a:ext>
            </a:extLst>
          </p:cNvPr>
          <p:cNvSpPr txBox="1"/>
          <p:nvPr/>
        </p:nvSpPr>
        <p:spPr>
          <a:xfrm>
            <a:off x="-1759465" y="2036998"/>
            <a:ext cx="15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Đúng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6E381D-D2B1-4C19-B9E9-15E0466E4979}"/>
              </a:ext>
            </a:extLst>
          </p:cNvPr>
          <p:cNvSpPr txBox="1"/>
          <p:nvPr/>
        </p:nvSpPr>
        <p:spPr>
          <a:xfrm>
            <a:off x="-1669154" y="3528341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Âm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</a:p>
          <a:p>
            <a:pPr algn="ctr"/>
            <a:r>
              <a:rPr lang="en-US" b="1" dirty="0" err="1"/>
              <a:t>khi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Sai</a:t>
            </a:r>
          </a:p>
        </p:txBody>
      </p:sp>
    </p:spTree>
    <p:extLst>
      <p:ext uri="{BB962C8B-B14F-4D97-AF65-F5344CB8AC3E}">
        <p14:creationId xmlns:p14="http://schemas.microsoft.com/office/powerpoint/2010/main" val="201958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5122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46341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A96DE-78A4-4D71-9018-4AC46FF43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4ECCA8-0C93-4070-BC07-21CD5B1A2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1A603-354F-435D-AEB7-58626DEC5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1CE774-744F-4C7A-9955-F73491C34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3701" y="5215980"/>
            <a:ext cx="1347333" cy="969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88A32-C95B-4003-9294-ED973E5BF6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6735" y="3027171"/>
            <a:ext cx="1335138" cy="96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7EF65-CD86-4DEA-82CE-78B4750B4F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2246" y="3050877"/>
            <a:ext cx="1347333" cy="969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2D86A-FAC6-4AAB-B7AD-13AF633329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510" y="5221715"/>
            <a:ext cx="1343589" cy="969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2F97A-9E2C-4C1B-9BA8-A29231423B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C6A1B7-E8F3-46D7-A22A-84F8AB3A96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5B487-0096-4B93-AE2A-35F664CA4945}"/>
              </a:ext>
            </a:extLst>
          </p:cNvPr>
          <p:cNvGrpSpPr/>
          <p:nvPr/>
        </p:nvGrpSpPr>
        <p:grpSpPr>
          <a:xfrm>
            <a:off x="407253" y="4652830"/>
            <a:ext cx="4407783" cy="1863941"/>
            <a:chOff x="407254" y="2465040"/>
            <a:chExt cx="4407783" cy="186394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107CBF-D45A-4821-9AF9-91E811B920BF}"/>
                </a:ext>
              </a:extLst>
            </p:cNvPr>
            <p:cNvSpPr/>
            <p:nvPr/>
          </p:nvSpPr>
          <p:spPr>
            <a:xfrm flipH="1"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D476256-F649-440E-8CB6-34553EE46959}"/>
                </a:ext>
              </a:extLst>
            </p:cNvPr>
            <p:cNvSpPr/>
            <p:nvPr/>
          </p:nvSpPr>
          <p:spPr>
            <a:xfrm>
              <a:off x="407254" y="246504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Đúng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095D1-5BDA-4028-80BF-CF720429106A}"/>
              </a:ext>
            </a:extLst>
          </p:cNvPr>
          <p:cNvGrpSpPr/>
          <p:nvPr/>
        </p:nvGrpSpPr>
        <p:grpSpPr>
          <a:xfrm>
            <a:off x="413731" y="2462796"/>
            <a:ext cx="4401306" cy="1863939"/>
            <a:chOff x="413731" y="4651605"/>
            <a:chExt cx="4401306" cy="186393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151A68-8ABC-4A1D-8A5B-E03CCFBD3F59}"/>
                </a:ext>
              </a:extLst>
            </p:cNvPr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5506EB0-83F9-49CB-A1BA-DE0BD904E95B}"/>
                </a:ext>
              </a:extLst>
            </p:cNvPr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C7E7A-5F81-463B-9FDA-5F8A47FCDC1D}"/>
              </a:ext>
            </a:extLst>
          </p:cNvPr>
          <p:cNvGrpSpPr/>
          <p:nvPr/>
        </p:nvGrpSpPr>
        <p:grpSpPr>
          <a:xfrm>
            <a:off x="7376963" y="2465042"/>
            <a:ext cx="4416325" cy="1863939"/>
            <a:chOff x="7376963" y="2465042"/>
            <a:chExt cx="4416325" cy="186393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A6F710-A8CF-4338-BF74-99DD36D700F5}"/>
                </a:ext>
              </a:extLst>
            </p:cNvPr>
            <p:cNvSpPr/>
            <p:nvPr/>
          </p:nvSpPr>
          <p:spPr>
            <a:xfrm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6501E9-9FDB-43AC-A584-2F09815162C2}"/>
                </a:ext>
              </a:extLst>
            </p:cNvPr>
            <p:cNvSpPr/>
            <p:nvPr/>
          </p:nvSpPr>
          <p:spPr>
            <a:xfrm>
              <a:off x="7757977" y="2474972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A9857-F9FD-46FE-98C0-E0E88372E3CE}"/>
              </a:ext>
            </a:extLst>
          </p:cNvPr>
          <p:cNvGrpSpPr/>
          <p:nvPr/>
        </p:nvGrpSpPr>
        <p:grpSpPr>
          <a:xfrm>
            <a:off x="7386970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60C3EE-DC44-4D12-870D-2DE09B68AF9B}"/>
                </a:ext>
              </a:extLst>
            </p:cNvPr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07442A2-F9C5-43FF-810D-EFCA0A5691BC}"/>
                </a:ext>
              </a:extLst>
            </p:cNvPr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E0546E-6488-491E-8AA1-277B5CEB2FD6}"/>
              </a:ext>
            </a:extLst>
          </p:cNvPr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E54022-CBBB-4124-B256-472085A25CC7}"/>
                </a:ext>
              </a:extLst>
            </p:cNvPr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D9B5C9-CA06-4115-934D-476E7C929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CCCB1E-5D6D-4B1D-94ED-906BCD4A2D0C}"/>
                  </a:ext>
                </a:extLst>
              </p:cNvPr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Nhập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câu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hỏi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0CF18-B31B-4FFE-AF8E-D970FEA1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4446D1-0083-4268-9941-8C7553FD46F9}"/>
                </a:ext>
              </a:extLst>
            </p:cNvPr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03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8ECF37D-87DA-4037-9AD8-19A7885886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E3CD-C082-47B5-9D9B-98E503415D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  <a:extLst>
              <a:ext uri="{FF2B5EF4-FFF2-40B4-BE49-F238E27FC236}">
                <a16:creationId xmlns:a16="http://schemas.microsoft.com/office/drawing/2014/main" id="{6A298B67-43A1-4AC9-AFD5-E52AFF7EC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41288" y="2571276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  <a:extLst>
              <a:ext uri="{FF2B5EF4-FFF2-40B4-BE49-F238E27FC236}">
                <a16:creationId xmlns:a16="http://schemas.microsoft.com/office/drawing/2014/main" id="{7F4D256B-EBEA-4BF4-94EE-9E076C8DB2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21098" y="3508797"/>
            <a:ext cx="487363" cy="487363"/>
          </a:xfrm>
          <a:prstGeom prst="rect">
            <a:avLst/>
          </a:prstGeom>
        </p:spPr>
      </p:pic>
      <p:pic>
        <p:nvPicPr>
          <p:cNvPr id="42" name="Picture 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8DCBA0-CD2C-4626-B047-BE44D67F2A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4" name="Picture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70274D-E5B8-40AA-88BC-9DF8C900FF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3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A96DE-78A4-4D71-9018-4AC46FF43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4ECCA8-0C93-4070-BC07-21CD5B1A2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1A603-354F-435D-AEB7-58626DEC5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1CE774-744F-4C7A-9955-F73491C348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336" y="3052309"/>
            <a:ext cx="1335138" cy="969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88A32-C95B-4003-9294-ED973E5BF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638" y="5215980"/>
            <a:ext cx="1347333" cy="96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7EF65-CD86-4DEA-82CE-78B4750B4F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7570" y="3039261"/>
            <a:ext cx="1343589" cy="969348"/>
          </a:xfrm>
          <a:prstGeom prst="rect">
            <a:avLst/>
          </a:prstGeom>
        </p:spPr>
      </p:pic>
      <p:pic>
        <p:nvPicPr>
          <p:cNvPr id="42" name="Picture 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4475E-149A-4F41-8C70-3D0078930F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4" name="Picture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B2FD2F9-215A-4CF1-B8A2-FDBAAC8A71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2D86A-FAC6-4AAB-B7AD-13AF633329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4734" y="5206903"/>
            <a:ext cx="1335138" cy="9693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2F97A-9E2C-4C1B-9BA8-A29231423B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C6A1B7-E8F3-46D7-A22A-84F8AB3A96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5B487-0096-4B93-AE2A-35F664CA4945}"/>
              </a:ext>
            </a:extLst>
          </p:cNvPr>
          <p:cNvGrpSpPr/>
          <p:nvPr/>
        </p:nvGrpSpPr>
        <p:grpSpPr>
          <a:xfrm>
            <a:off x="7366956" y="4673045"/>
            <a:ext cx="4396608" cy="1871084"/>
            <a:chOff x="418429" y="2465042"/>
            <a:chExt cx="4396608" cy="187108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107CBF-D45A-4821-9AF9-91E811B920BF}"/>
                </a:ext>
              </a:extLst>
            </p:cNvPr>
            <p:cNvSpPr/>
            <p:nvPr/>
          </p:nvSpPr>
          <p:spPr>
            <a:xfrm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D476256-F649-440E-8CB6-34553EE46959}"/>
                </a:ext>
              </a:extLst>
            </p:cNvPr>
            <p:cNvSpPr/>
            <p:nvPr/>
          </p:nvSpPr>
          <p:spPr>
            <a:xfrm>
              <a:off x="765958" y="249201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Đúng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095D1-5BDA-4028-80BF-CF720429106A}"/>
              </a:ext>
            </a:extLst>
          </p:cNvPr>
          <p:cNvGrpSpPr/>
          <p:nvPr/>
        </p:nvGrpSpPr>
        <p:grpSpPr>
          <a:xfrm>
            <a:off x="413731" y="4651605"/>
            <a:ext cx="4401306" cy="1863939"/>
            <a:chOff x="413731" y="4651605"/>
            <a:chExt cx="4401306" cy="186393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151A68-8ABC-4A1D-8A5B-E03CCFBD3F59}"/>
                </a:ext>
              </a:extLst>
            </p:cNvPr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5506EB0-83F9-49CB-A1BA-DE0BD904E95B}"/>
                </a:ext>
              </a:extLst>
            </p:cNvPr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C7E7A-5F81-463B-9FDA-5F8A47FCDC1D}"/>
              </a:ext>
            </a:extLst>
          </p:cNvPr>
          <p:cNvGrpSpPr/>
          <p:nvPr/>
        </p:nvGrpSpPr>
        <p:grpSpPr>
          <a:xfrm>
            <a:off x="418358" y="2446967"/>
            <a:ext cx="4410376" cy="1864387"/>
            <a:chOff x="7363195" y="2465042"/>
            <a:chExt cx="4410376" cy="186438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A6F710-A8CF-4338-BF74-99DD36D700F5}"/>
                </a:ext>
              </a:extLst>
            </p:cNvPr>
            <p:cNvSpPr/>
            <p:nvPr/>
          </p:nvSpPr>
          <p:spPr>
            <a:xfrm flipH="1"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6501E9-9FDB-43AC-A584-2F09815162C2}"/>
                </a:ext>
              </a:extLst>
            </p:cNvPr>
            <p:cNvSpPr/>
            <p:nvPr/>
          </p:nvSpPr>
          <p:spPr>
            <a:xfrm>
              <a:off x="7363195" y="248532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A9857-F9FD-46FE-98C0-E0E88372E3CE}"/>
              </a:ext>
            </a:extLst>
          </p:cNvPr>
          <p:cNvGrpSpPr/>
          <p:nvPr/>
        </p:nvGrpSpPr>
        <p:grpSpPr>
          <a:xfrm>
            <a:off x="7369570" y="2450863"/>
            <a:ext cx="4403728" cy="1863939"/>
            <a:chOff x="7386970" y="4651605"/>
            <a:chExt cx="4403728" cy="186393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60C3EE-DC44-4D12-870D-2DE09B68AF9B}"/>
                </a:ext>
              </a:extLst>
            </p:cNvPr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07442A2-F9C5-43FF-810D-EFCA0A5691BC}"/>
                </a:ext>
              </a:extLst>
            </p:cNvPr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E0546E-6488-491E-8AA1-277B5CEB2FD6}"/>
              </a:ext>
            </a:extLst>
          </p:cNvPr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E54022-CBBB-4124-B256-472085A25CC7}"/>
                </a:ext>
              </a:extLst>
            </p:cNvPr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D9B5C9-CA06-4115-934D-476E7C929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CCCB1E-5D6D-4B1D-94ED-906BCD4A2D0C}"/>
                  </a:ext>
                </a:extLst>
              </p:cNvPr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Nhập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câu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hỏi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0CF18-B31B-4FFE-AF8E-D970FEA1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4446D1-0083-4268-9941-8C7553FD46F9}"/>
                </a:ext>
              </a:extLst>
            </p:cNvPr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04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8ECF37D-87DA-4037-9AD8-19A7885886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E3CD-C082-47B5-9D9B-98E503415D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  <a:extLst>
              <a:ext uri="{FF2B5EF4-FFF2-40B4-BE49-F238E27FC236}">
                <a16:creationId xmlns:a16="http://schemas.microsoft.com/office/drawing/2014/main" id="{6A298B67-43A1-4AC9-AFD5-E52AFF7EC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41288" y="2571276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  <a:extLst>
              <a:ext uri="{FF2B5EF4-FFF2-40B4-BE49-F238E27FC236}">
                <a16:creationId xmlns:a16="http://schemas.microsoft.com/office/drawing/2014/main" id="{7F4D256B-EBEA-4BF4-94EE-9E076C8DB2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21098" y="35087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10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A96DE-78A4-4D71-9018-4AC46FF43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4ECCA8-0C93-4070-BC07-21CD5B1A2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1A603-354F-435D-AEB7-58626DEC5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1CE774-744F-4C7A-9955-F73491C34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3701" y="5215980"/>
            <a:ext cx="1347333" cy="969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88A32-C95B-4003-9294-ED973E5BF6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6735" y="3027171"/>
            <a:ext cx="1335138" cy="96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7EF65-CD86-4DEA-82CE-78B4750B4F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2246" y="3050877"/>
            <a:ext cx="1347333" cy="969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2D86A-FAC6-4AAB-B7AD-13AF633329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2510" y="5221715"/>
            <a:ext cx="1343589" cy="969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2F97A-9E2C-4C1B-9BA8-A29231423B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C6A1B7-E8F3-46D7-A22A-84F8AB3A96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5B487-0096-4B93-AE2A-35F664CA4945}"/>
              </a:ext>
            </a:extLst>
          </p:cNvPr>
          <p:cNvGrpSpPr/>
          <p:nvPr/>
        </p:nvGrpSpPr>
        <p:grpSpPr>
          <a:xfrm>
            <a:off x="407253" y="4652830"/>
            <a:ext cx="4407783" cy="1863941"/>
            <a:chOff x="407254" y="2465040"/>
            <a:chExt cx="4407783" cy="186394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107CBF-D45A-4821-9AF9-91E811B920BF}"/>
                </a:ext>
              </a:extLst>
            </p:cNvPr>
            <p:cNvSpPr/>
            <p:nvPr/>
          </p:nvSpPr>
          <p:spPr>
            <a:xfrm flipH="1"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D476256-F649-440E-8CB6-34553EE46959}"/>
                </a:ext>
              </a:extLst>
            </p:cNvPr>
            <p:cNvSpPr/>
            <p:nvPr/>
          </p:nvSpPr>
          <p:spPr>
            <a:xfrm>
              <a:off x="407254" y="246504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Đúng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095D1-5BDA-4028-80BF-CF720429106A}"/>
              </a:ext>
            </a:extLst>
          </p:cNvPr>
          <p:cNvGrpSpPr/>
          <p:nvPr/>
        </p:nvGrpSpPr>
        <p:grpSpPr>
          <a:xfrm>
            <a:off x="413731" y="2462796"/>
            <a:ext cx="4401306" cy="1863939"/>
            <a:chOff x="413731" y="4651605"/>
            <a:chExt cx="4401306" cy="186393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151A68-8ABC-4A1D-8A5B-E03CCFBD3F59}"/>
                </a:ext>
              </a:extLst>
            </p:cNvPr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5506EB0-83F9-49CB-A1BA-DE0BD904E95B}"/>
                </a:ext>
              </a:extLst>
            </p:cNvPr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C7E7A-5F81-463B-9FDA-5F8A47FCDC1D}"/>
              </a:ext>
            </a:extLst>
          </p:cNvPr>
          <p:cNvGrpSpPr/>
          <p:nvPr/>
        </p:nvGrpSpPr>
        <p:grpSpPr>
          <a:xfrm>
            <a:off x="7376963" y="2465042"/>
            <a:ext cx="4416325" cy="1863939"/>
            <a:chOff x="7376963" y="2465042"/>
            <a:chExt cx="4416325" cy="186393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A6F710-A8CF-4338-BF74-99DD36D700F5}"/>
                </a:ext>
              </a:extLst>
            </p:cNvPr>
            <p:cNvSpPr/>
            <p:nvPr/>
          </p:nvSpPr>
          <p:spPr>
            <a:xfrm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6501E9-9FDB-43AC-A584-2F09815162C2}"/>
                </a:ext>
              </a:extLst>
            </p:cNvPr>
            <p:cNvSpPr/>
            <p:nvPr/>
          </p:nvSpPr>
          <p:spPr>
            <a:xfrm>
              <a:off x="7757977" y="2474972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A9857-F9FD-46FE-98C0-E0E88372E3CE}"/>
              </a:ext>
            </a:extLst>
          </p:cNvPr>
          <p:cNvGrpSpPr/>
          <p:nvPr/>
        </p:nvGrpSpPr>
        <p:grpSpPr>
          <a:xfrm>
            <a:off x="7386970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60C3EE-DC44-4D12-870D-2DE09B68AF9B}"/>
                </a:ext>
              </a:extLst>
            </p:cNvPr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07442A2-F9C5-43FF-810D-EFCA0A5691BC}"/>
                </a:ext>
              </a:extLst>
            </p:cNvPr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E0546E-6488-491E-8AA1-277B5CEB2FD6}"/>
              </a:ext>
            </a:extLst>
          </p:cNvPr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E54022-CBBB-4124-B256-472085A25CC7}"/>
                </a:ext>
              </a:extLst>
            </p:cNvPr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D9B5C9-CA06-4115-934D-476E7C929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CCCB1E-5D6D-4B1D-94ED-906BCD4A2D0C}"/>
                  </a:ext>
                </a:extLst>
              </p:cNvPr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Nhập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câu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hỏi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0CF18-B31B-4FFE-AF8E-D970FEA1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4446D1-0083-4268-9941-8C7553FD46F9}"/>
                </a:ext>
              </a:extLst>
            </p:cNvPr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05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8ECF37D-87DA-4037-9AD8-19A7885886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E3CD-C082-47B5-9D9B-98E503415D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  <a:extLst>
              <a:ext uri="{FF2B5EF4-FFF2-40B4-BE49-F238E27FC236}">
                <a16:creationId xmlns:a16="http://schemas.microsoft.com/office/drawing/2014/main" id="{6A298B67-43A1-4AC9-AFD5-E52AFF7EC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41288" y="2571276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  <a:extLst>
              <a:ext uri="{FF2B5EF4-FFF2-40B4-BE49-F238E27FC236}">
                <a16:creationId xmlns:a16="http://schemas.microsoft.com/office/drawing/2014/main" id="{7F4D256B-EBEA-4BF4-94EE-9E076C8DB2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21098" y="3508797"/>
            <a:ext cx="487363" cy="487363"/>
          </a:xfrm>
          <a:prstGeom prst="rect">
            <a:avLst/>
          </a:prstGeom>
        </p:spPr>
      </p:pic>
      <p:pic>
        <p:nvPicPr>
          <p:cNvPr id="42" name="Picture 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E8DCBA0-CD2C-4626-B047-BE44D67F2A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4" name="Picture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870274D-E5B8-40AA-88BC-9DF8C900FF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94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A96DE-78A4-4D71-9018-4AC46FF43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4ECCA8-0C93-4070-BC07-21CD5B1A2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1A603-354F-435D-AEB7-58626DEC5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1CE774-744F-4C7A-9955-F73491C34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974" y="5215980"/>
            <a:ext cx="1347333" cy="969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88A32-C95B-4003-9294-ED973E5BF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639" y="5215980"/>
            <a:ext cx="1347333" cy="96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7EF65-CD86-4DEA-82CE-78B4750B4F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62974" y="3054758"/>
            <a:ext cx="1347333" cy="969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2D86A-FAC6-4AAB-B7AD-13AF6333299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40639" y="3054758"/>
            <a:ext cx="1347333" cy="969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2F97A-9E2C-4C1B-9BA8-A29231423B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C6A1B7-E8F3-46D7-A22A-84F8AB3A96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5B487-0096-4B93-AE2A-35F664CA4945}"/>
              </a:ext>
            </a:extLst>
          </p:cNvPr>
          <p:cNvGrpSpPr/>
          <p:nvPr/>
        </p:nvGrpSpPr>
        <p:grpSpPr>
          <a:xfrm>
            <a:off x="407254" y="2465040"/>
            <a:ext cx="4407783" cy="1863941"/>
            <a:chOff x="407254" y="2465040"/>
            <a:chExt cx="4407783" cy="186394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107CBF-D45A-4821-9AF9-91E811B920BF}"/>
                </a:ext>
              </a:extLst>
            </p:cNvPr>
            <p:cNvSpPr/>
            <p:nvPr/>
          </p:nvSpPr>
          <p:spPr>
            <a:xfrm flipH="1"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D476256-F649-440E-8CB6-34553EE46959}"/>
                </a:ext>
              </a:extLst>
            </p:cNvPr>
            <p:cNvSpPr/>
            <p:nvPr/>
          </p:nvSpPr>
          <p:spPr>
            <a:xfrm>
              <a:off x="407254" y="246504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Đúng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095D1-5BDA-4028-80BF-CF720429106A}"/>
              </a:ext>
            </a:extLst>
          </p:cNvPr>
          <p:cNvGrpSpPr/>
          <p:nvPr/>
        </p:nvGrpSpPr>
        <p:grpSpPr>
          <a:xfrm>
            <a:off x="410492" y="4651605"/>
            <a:ext cx="4401306" cy="1863939"/>
            <a:chOff x="413731" y="4651605"/>
            <a:chExt cx="4401306" cy="186393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151A68-8ABC-4A1D-8A5B-E03CCFBD3F59}"/>
                </a:ext>
              </a:extLst>
            </p:cNvPr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5506EB0-83F9-49CB-A1BA-DE0BD904E95B}"/>
                </a:ext>
              </a:extLst>
            </p:cNvPr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C7E7A-5F81-463B-9FDA-5F8A47FCDC1D}"/>
              </a:ext>
            </a:extLst>
          </p:cNvPr>
          <p:cNvGrpSpPr/>
          <p:nvPr/>
        </p:nvGrpSpPr>
        <p:grpSpPr>
          <a:xfrm>
            <a:off x="7376963" y="2465041"/>
            <a:ext cx="4416325" cy="1863939"/>
            <a:chOff x="7376963" y="2465042"/>
            <a:chExt cx="4416325" cy="1863939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A6F710-A8CF-4338-BF74-99DD36D700F5}"/>
                </a:ext>
              </a:extLst>
            </p:cNvPr>
            <p:cNvSpPr/>
            <p:nvPr/>
          </p:nvSpPr>
          <p:spPr>
            <a:xfrm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6501E9-9FDB-43AC-A584-2F09815162C2}"/>
                </a:ext>
              </a:extLst>
            </p:cNvPr>
            <p:cNvSpPr/>
            <p:nvPr/>
          </p:nvSpPr>
          <p:spPr>
            <a:xfrm>
              <a:off x="7757977" y="2474972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A9857-F9FD-46FE-98C0-E0E88372E3CE}"/>
              </a:ext>
            </a:extLst>
          </p:cNvPr>
          <p:cNvGrpSpPr/>
          <p:nvPr/>
        </p:nvGrpSpPr>
        <p:grpSpPr>
          <a:xfrm>
            <a:off x="7383261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60C3EE-DC44-4D12-870D-2DE09B68AF9B}"/>
                </a:ext>
              </a:extLst>
            </p:cNvPr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07442A2-F9C5-43FF-810D-EFCA0A5691BC}"/>
                </a:ext>
              </a:extLst>
            </p:cNvPr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pic>
        <p:nvPicPr>
          <p:cNvPr id="25" name="Picture 2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B2C70E5-001C-4AB8-A483-A5AE816CCA2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3" name="Picture 4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8AAF6E7-6478-452A-B31D-6DDC7956E6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7FE0546E-6488-491E-8AA1-277B5CEB2FD6}"/>
              </a:ext>
            </a:extLst>
          </p:cNvPr>
          <p:cNvGrpSpPr/>
          <p:nvPr/>
        </p:nvGrpSpPr>
        <p:grpSpPr>
          <a:xfrm>
            <a:off x="136207" y="161108"/>
            <a:ext cx="11127473" cy="2009400"/>
            <a:chOff x="150128" y="102542"/>
            <a:chExt cx="11127473" cy="2009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E54022-CBBB-4124-B256-472085A25CC7}"/>
                </a:ext>
              </a:extLst>
            </p:cNvPr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D9B5C9-CA06-4115-934D-476E7C929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CCCB1E-5D6D-4B1D-94ED-906BCD4A2D0C}"/>
                  </a:ext>
                </a:extLst>
              </p:cNvPr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Nhập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câu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hỏi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0CF18-B31B-4FFE-AF8E-D970FEA1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4446D1-0083-4268-9941-8C7553FD46F9}"/>
                </a:ext>
              </a:extLst>
            </p:cNvPr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06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8ECF37D-87DA-4037-9AD8-19A7885886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E3CD-C082-47B5-9D9B-98E503415D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  <a:extLst>
              <a:ext uri="{FF2B5EF4-FFF2-40B4-BE49-F238E27FC236}">
                <a16:creationId xmlns:a16="http://schemas.microsoft.com/office/drawing/2014/main" id="{6A298B67-43A1-4AC9-AFD5-E52AFF7EC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41288" y="2571276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  <a:extLst>
              <a:ext uri="{FF2B5EF4-FFF2-40B4-BE49-F238E27FC236}">
                <a16:creationId xmlns:a16="http://schemas.microsoft.com/office/drawing/2014/main" id="{7F4D256B-EBEA-4BF4-94EE-9E076C8DB2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21098" y="35087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66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A96DE-78A4-4D71-9018-4AC46FF43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4ECCA8-0C93-4070-BC07-21CD5B1A2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1A603-354F-435D-AEB7-58626DEC5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1CE774-744F-4C7A-9955-F73491C348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0336" y="3052309"/>
            <a:ext cx="1335138" cy="969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88A32-C95B-4003-9294-ED973E5BF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0638" y="5215980"/>
            <a:ext cx="1347333" cy="96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7EF65-CD86-4DEA-82CE-78B4750B4F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7570" y="3039261"/>
            <a:ext cx="1343589" cy="969348"/>
          </a:xfrm>
          <a:prstGeom prst="rect">
            <a:avLst/>
          </a:prstGeom>
        </p:spPr>
      </p:pic>
      <p:pic>
        <p:nvPicPr>
          <p:cNvPr id="42" name="Picture 41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DA4475E-149A-4F41-8C70-3D0078930F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4" name="Picture 4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B2FD2F9-215A-4CF1-B8A2-FDBAAC8A71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2D86A-FAC6-4AAB-B7AD-13AF633329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4734" y="5206903"/>
            <a:ext cx="1335138" cy="96934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2F97A-9E2C-4C1B-9BA8-A29231423B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C6A1B7-E8F3-46D7-A22A-84F8AB3A96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5B487-0096-4B93-AE2A-35F664CA4945}"/>
              </a:ext>
            </a:extLst>
          </p:cNvPr>
          <p:cNvGrpSpPr/>
          <p:nvPr/>
        </p:nvGrpSpPr>
        <p:grpSpPr>
          <a:xfrm>
            <a:off x="7366956" y="4673045"/>
            <a:ext cx="4396608" cy="1871084"/>
            <a:chOff x="418429" y="2465042"/>
            <a:chExt cx="4396608" cy="187108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107CBF-D45A-4821-9AF9-91E811B920BF}"/>
                </a:ext>
              </a:extLst>
            </p:cNvPr>
            <p:cNvSpPr/>
            <p:nvPr/>
          </p:nvSpPr>
          <p:spPr>
            <a:xfrm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D476256-F649-440E-8CB6-34553EE46959}"/>
                </a:ext>
              </a:extLst>
            </p:cNvPr>
            <p:cNvSpPr/>
            <p:nvPr/>
          </p:nvSpPr>
          <p:spPr>
            <a:xfrm>
              <a:off x="765958" y="249201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Đúng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095D1-5BDA-4028-80BF-CF720429106A}"/>
              </a:ext>
            </a:extLst>
          </p:cNvPr>
          <p:cNvGrpSpPr/>
          <p:nvPr/>
        </p:nvGrpSpPr>
        <p:grpSpPr>
          <a:xfrm>
            <a:off x="413731" y="4651605"/>
            <a:ext cx="4401306" cy="1863939"/>
            <a:chOff x="413731" y="4651605"/>
            <a:chExt cx="4401306" cy="186393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151A68-8ABC-4A1D-8A5B-E03CCFBD3F59}"/>
                </a:ext>
              </a:extLst>
            </p:cNvPr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5506EB0-83F9-49CB-A1BA-DE0BD904E95B}"/>
                </a:ext>
              </a:extLst>
            </p:cNvPr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C7E7A-5F81-463B-9FDA-5F8A47FCDC1D}"/>
              </a:ext>
            </a:extLst>
          </p:cNvPr>
          <p:cNvGrpSpPr/>
          <p:nvPr/>
        </p:nvGrpSpPr>
        <p:grpSpPr>
          <a:xfrm>
            <a:off x="418358" y="2446967"/>
            <a:ext cx="4410376" cy="1864387"/>
            <a:chOff x="7363195" y="2465042"/>
            <a:chExt cx="4410376" cy="186438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A6F710-A8CF-4338-BF74-99DD36D700F5}"/>
                </a:ext>
              </a:extLst>
            </p:cNvPr>
            <p:cNvSpPr/>
            <p:nvPr/>
          </p:nvSpPr>
          <p:spPr>
            <a:xfrm flipH="1"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6501E9-9FDB-43AC-A584-2F09815162C2}"/>
                </a:ext>
              </a:extLst>
            </p:cNvPr>
            <p:cNvSpPr/>
            <p:nvPr/>
          </p:nvSpPr>
          <p:spPr>
            <a:xfrm>
              <a:off x="7363195" y="248532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A9857-F9FD-46FE-98C0-E0E88372E3CE}"/>
              </a:ext>
            </a:extLst>
          </p:cNvPr>
          <p:cNvGrpSpPr/>
          <p:nvPr/>
        </p:nvGrpSpPr>
        <p:grpSpPr>
          <a:xfrm>
            <a:off x="7369570" y="2450863"/>
            <a:ext cx="4403728" cy="1863939"/>
            <a:chOff x="7386970" y="4651605"/>
            <a:chExt cx="4403728" cy="186393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60C3EE-DC44-4D12-870D-2DE09B68AF9B}"/>
                </a:ext>
              </a:extLst>
            </p:cNvPr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07442A2-F9C5-43FF-810D-EFCA0A5691BC}"/>
                </a:ext>
              </a:extLst>
            </p:cNvPr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E0546E-6488-491E-8AA1-277B5CEB2FD6}"/>
              </a:ext>
            </a:extLst>
          </p:cNvPr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E54022-CBBB-4124-B256-472085A25CC7}"/>
                </a:ext>
              </a:extLst>
            </p:cNvPr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D9B5C9-CA06-4115-934D-476E7C929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CCCB1E-5D6D-4B1D-94ED-906BCD4A2D0C}"/>
                  </a:ext>
                </a:extLst>
              </p:cNvPr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Nhập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câu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hỏi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0CF18-B31B-4FFE-AF8E-D970FEA1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4446D1-0083-4268-9941-8C7553FD46F9}"/>
                </a:ext>
              </a:extLst>
            </p:cNvPr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07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8ECF37D-87DA-4037-9AD8-19A7885886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E3CD-C082-47B5-9D9B-98E503415D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  <a:extLst>
              <a:ext uri="{FF2B5EF4-FFF2-40B4-BE49-F238E27FC236}">
                <a16:creationId xmlns:a16="http://schemas.microsoft.com/office/drawing/2014/main" id="{6A298B67-43A1-4AC9-AFD5-E52AFF7EC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41288" y="2571276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  <a:extLst>
              <a:ext uri="{FF2B5EF4-FFF2-40B4-BE49-F238E27FC236}">
                <a16:creationId xmlns:a16="http://schemas.microsoft.com/office/drawing/2014/main" id="{7F4D256B-EBEA-4BF4-94EE-9E076C8DB2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21098" y="35087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61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5CA96DE-78A4-4D71-9018-4AC46FF43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004" y="-1857716"/>
            <a:ext cx="12202003" cy="871571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4ECCA8-0C93-4070-BC07-21CD5B1A2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850571"/>
            <a:ext cx="12192000" cy="870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C1A603-354F-435D-AEB7-58626DEC55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003" y="-1858466"/>
            <a:ext cx="12202003" cy="8714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1CE774-744F-4C7A-9955-F73491C34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420" y="5215980"/>
            <a:ext cx="1347333" cy="9693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88A32-C95B-4003-9294-ED973E5BF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39104" y="5219029"/>
            <a:ext cx="1347333" cy="9632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D7EF65-CD86-4DEA-82CE-78B4750B4F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0976" y="3039261"/>
            <a:ext cx="1343589" cy="9693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62D86A-FAC6-4AAB-B7AD-13AF633329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2874" y="3039261"/>
            <a:ext cx="1335138" cy="9693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F2F97A-9E2C-4C1B-9BA8-A29231423BAA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BC6A1B7-E8F3-46D7-A22A-84F8AB3A96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2" y="3752479"/>
            <a:ext cx="1169521" cy="14635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2125B487-0096-4B93-AE2A-35F664CA4945}"/>
              </a:ext>
            </a:extLst>
          </p:cNvPr>
          <p:cNvGrpSpPr/>
          <p:nvPr/>
        </p:nvGrpSpPr>
        <p:grpSpPr>
          <a:xfrm>
            <a:off x="7375668" y="2455975"/>
            <a:ext cx="4396608" cy="1871084"/>
            <a:chOff x="418429" y="2465042"/>
            <a:chExt cx="4396608" cy="187108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E107CBF-D45A-4821-9AF9-91E811B920BF}"/>
                </a:ext>
              </a:extLst>
            </p:cNvPr>
            <p:cNvSpPr/>
            <p:nvPr/>
          </p:nvSpPr>
          <p:spPr>
            <a:xfrm>
              <a:off x="418429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D476256-F649-440E-8CB6-34553EE46959}"/>
                </a:ext>
              </a:extLst>
            </p:cNvPr>
            <p:cNvSpPr/>
            <p:nvPr/>
          </p:nvSpPr>
          <p:spPr>
            <a:xfrm>
              <a:off x="765958" y="249201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Đúng</a:t>
              </a:r>
              <a:endParaRPr lang="en-US" sz="2400" dirty="0">
                <a:solidFill>
                  <a:srgbClr val="9C5043"/>
                </a:solidFill>
                <a:latin typeface="iCiel Cadena" panose="02000503000000020004" pitchFamily="50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F6095D1-5BDA-4028-80BF-CF720429106A}"/>
              </a:ext>
            </a:extLst>
          </p:cNvPr>
          <p:cNvGrpSpPr/>
          <p:nvPr/>
        </p:nvGrpSpPr>
        <p:grpSpPr>
          <a:xfrm>
            <a:off x="420579" y="4651605"/>
            <a:ext cx="4401306" cy="1863939"/>
            <a:chOff x="413731" y="4651605"/>
            <a:chExt cx="4401306" cy="1863939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8151A68-8ABC-4A1D-8A5B-E03CCFBD3F59}"/>
                </a:ext>
              </a:extLst>
            </p:cNvPr>
            <p:cNvSpPr/>
            <p:nvPr/>
          </p:nvSpPr>
          <p:spPr>
            <a:xfrm flipH="1">
              <a:off x="428436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5506EB0-83F9-49CB-A1BA-DE0BD904E95B}"/>
                </a:ext>
              </a:extLst>
            </p:cNvPr>
            <p:cNvSpPr/>
            <p:nvPr/>
          </p:nvSpPr>
          <p:spPr>
            <a:xfrm>
              <a:off x="413731" y="4651957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4C7E7A-5F81-463B-9FDA-5F8A47FCDC1D}"/>
              </a:ext>
            </a:extLst>
          </p:cNvPr>
          <p:cNvGrpSpPr/>
          <p:nvPr/>
        </p:nvGrpSpPr>
        <p:grpSpPr>
          <a:xfrm>
            <a:off x="416044" y="2459324"/>
            <a:ext cx="4410376" cy="1864387"/>
            <a:chOff x="7363195" y="2465042"/>
            <a:chExt cx="4410376" cy="1864387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A6F710-A8CF-4338-BF74-99DD36D700F5}"/>
                </a:ext>
              </a:extLst>
            </p:cNvPr>
            <p:cNvSpPr/>
            <p:nvPr/>
          </p:nvSpPr>
          <p:spPr>
            <a:xfrm flipH="1">
              <a:off x="7376963" y="2465042"/>
              <a:ext cx="4396608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56501E9-9FDB-43AC-A584-2F09815162C2}"/>
                </a:ext>
              </a:extLst>
            </p:cNvPr>
            <p:cNvSpPr/>
            <p:nvPr/>
          </p:nvSpPr>
          <p:spPr>
            <a:xfrm>
              <a:off x="7363195" y="2485320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EA9857-F9FD-46FE-98C0-E0E88372E3CE}"/>
              </a:ext>
            </a:extLst>
          </p:cNvPr>
          <p:cNvGrpSpPr/>
          <p:nvPr/>
        </p:nvGrpSpPr>
        <p:grpSpPr>
          <a:xfrm>
            <a:off x="7372108" y="4651605"/>
            <a:ext cx="4403728" cy="1863939"/>
            <a:chOff x="7386970" y="4651605"/>
            <a:chExt cx="4403728" cy="1863939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460C3EE-DC44-4D12-870D-2DE09B68AF9B}"/>
                </a:ext>
              </a:extLst>
            </p:cNvPr>
            <p:cNvSpPr/>
            <p:nvPr/>
          </p:nvSpPr>
          <p:spPr>
            <a:xfrm>
              <a:off x="7386970" y="4651605"/>
              <a:ext cx="4386601" cy="1863939"/>
            </a:xfrm>
            <a:custGeom>
              <a:avLst/>
              <a:gdLst>
                <a:gd name="connsiteX0" fmla="*/ 708935 w 4772605"/>
                <a:gd name="connsiteY0" fmla="*/ 0 h 1863939"/>
                <a:gd name="connsiteX1" fmla="*/ 4461942 w 4772605"/>
                <a:gd name="connsiteY1" fmla="*/ 0 h 1863939"/>
                <a:gd name="connsiteX2" fmla="*/ 4772605 w 4772605"/>
                <a:gd name="connsiteY2" fmla="*/ 310663 h 1863939"/>
                <a:gd name="connsiteX3" fmla="*/ 4772605 w 4772605"/>
                <a:gd name="connsiteY3" fmla="*/ 1553276 h 1863939"/>
                <a:gd name="connsiteX4" fmla="*/ 4461942 w 4772605"/>
                <a:gd name="connsiteY4" fmla="*/ 1863939 h 1863939"/>
                <a:gd name="connsiteX5" fmla="*/ 708935 w 4772605"/>
                <a:gd name="connsiteY5" fmla="*/ 1863939 h 1863939"/>
                <a:gd name="connsiteX6" fmla="*/ 398272 w 4772605"/>
                <a:gd name="connsiteY6" fmla="*/ 1553276 h 1863939"/>
                <a:gd name="connsiteX7" fmla="*/ 398272 w 4772605"/>
                <a:gd name="connsiteY7" fmla="*/ 622317 h 1863939"/>
                <a:gd name="connsiteX8" fmla="*/ 0 w 4772605"/>
                <a:gd name="connsiteY8" fmla="*/ 622317 h 1863939"/>
                <a:gd name="connsiteX9" fmla="*/ 398272 w 4772605"/>
                <a:gd name="connsiteY9" fmla="*/ 446165 h 1863939"/>
                <a:gd name="connsiteX10" fmla="*/ 398272 w 4772605"/>
                <a:gd name="connsiteY10" fmla="*/ 310663 h 1863939"/>
                <a:gd name="connsiteX11" fmla="*/ 708935 w 4772605"/>
                <a:gd name="connsiteY11" fmla="*/ 0 h 1863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772605" h="1863939">
                  <a:moveTo>
                    <a:pt x="708935" y="0"/>
                  </a:moveTo>
                  <a:lnTo>
                    <a:pt x="4461942" y="0"/>
                  </a:lnTo>
                  <a:cubicBezTo>
                    <a:pt x="4633516" y="0"/>
                    <a:pt x="4772605" y="139089"/>
                    <a:pt x="4772605" y="310663"/>
                  </a:cubicBezTo>
                  <a:lnTo>
                    <a:pt x="4772605" y="1553276"/>
                  </a:lnTo>
                  <a:cubicBezTo>
                    <a:pt x="4772605" y="1724850"/>
                    <a:pt x="4633516" y="1863939"/>
                    <a:pt x="4461942" y="1863939"/>
                  </a:cubicBezTo>
                  <a:lnTo>
                    <a:pt x="708935" y="1863939"/>
                  </a:lnTo>
                  <a:cubicBezTo>
                    <a:pt x="537361" y="1863939"/>
                    <a:pt x="398272" y="1724850"/>
                    <a:pt x="398272" y="1553276"/>
                  </a:cubicBezTo>
                  <a:lnTo>
                    <a:pt x="398272" y="622317"/>
                  </a:lnTo>
                  <a:lnTo>
                    <a:pt x="0" y="622317"/>
                  </a:lnTo>
                  <a:lnTo>
                    <a:pt x="398272" y="446165"/>
                  </a:lnTo>
                  <a:lnTo>
                    <a:pt x="398272" y="310663"/>
                  </a:lnTo>
                  <a:cubicBezTo>
                    <a:pt x="398272" y="139089"/>
                    <a:pt x="537361" y="0"/>
                    <a:pt x="70893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solidFill>
                <a:srgbClr val="9C504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07442A2-F9C5-43FF-810D-EFCA0A5691BC}"/>
                </a:ext>
              </a:extLst>
            </p:cNvPr>
            <p:cNvSpPr/>
            <p:nvPr/>
          </p:nvSpPr>
          <p:spPr>
            <a:xfrm>
              <a:off x="7755387" y="4651791"/>
              <a:ext cx="4035311" cy="1844109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9C5043"/>
                  </a:solidFill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rPr>
                <a:t>Sai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E0546E-6488-491E-8AA1-277B5CEB2FD6}"/>
              </a:ext>
            </a:extLst>
          </p:cNvPr>
          <p:cNvGrpSpPr/>
          <p:nvPr/>
        </p:nvGrpSpPr>
        <p:grpSpPr>
          <a:xfrm>
            <a:off x="155152" y="159046"/>
            <a:ext cx="11127473" cy="2009400"/>
            <a:chOff x="150128" y="102542"/>
            <a:chExt cx="11127473" cy="20094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8E54022-CBBB-4124-B256-472085A25CC7}"/>
                </a:ext>
              </a:extLst>
            </p:cNvPr>
            <p:cNvGrpSpPr/>
            <p:nvPr/>
          </p:nvGrpSpPr>
          <p:grpSpPr>
            <a:xfrm>
              <a:off x="1107065" y="248000"/>
              <a:ext cx="10170536" cy="1863939"/>
              <a:chOff x="1107064" y="247999"/>
              <a:chExt cx="10404597" cy="186393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BD9B5C9-CA06-4115-934D-476E7C929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07064" y="247999"/>
                <a:ext cx="10404597" cy="186393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8CCCB1E-5D6D-4B1D-94ED-906BCD4A2D0C}"/>
                  </a:ext>
                </a:extLst>
              </p:cNvPr>
              <p:cNvSpPr/>
              <p:nvPr/>
            </p:nvSpPr>
            <p:spPr>
              <a:xfrm>
                <a:off x="1527388" y="359923"/>
                <a:ext cx="9698331" cy="16205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Nhập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câu</a:t>
                </a:r>
                <a:r>
                  <a:rPr lang="en-US" sz="2800" dirty="0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2800" dirty="0" err="1">
                    <a:latin typeface="iCiel Cadena" panose="02000503000000020004" pitchFamily="50" charset="0"/>
                    <a:ea typeface="Tahoma" panose="020B0604030504040204" pitchFamily="34" charset="0"/>
                    <a:cs typeface="Tahoma" panose="020B0604030504040204" pitchFamily="34" charset="0"/>
                  </a:rPr>
                  <a:t>hỏi</a:t>
                </a:r>
                <a:endParaRPr lang="en-US" sz="2800" dirty="0">
                  <a:latin typeface="iCiel Cadena" panose="02000503000000020004" pitchFamily="50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90CF18-B31B-4FFE-AF8E-D970FEA1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65942" y="418612"/>
              <a:ext cx="2009400" cy="137725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84446D1-0083-4268-9941-8C7553FD46F9}"/>
                </a:ext>
              </a:extLst>
            </p:cNvPr>
            <p:cNvSpPr txBox="1"/>
            <p:nvPr/>
          </p:nvSpPr>
          <p:spPr>
            <a:xfrm>
              <a:off x="506731" y="718214"/>
              <a:ext cx="909210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200" dirty="0">
                  <a:solidFill>
                    <a:schemeClr val="bg1"/>
                  </a:solidFill>
                  <a:latin typeface="iCiel Cadena" panose="02000503000000020004" pitchFamily="50" charset="0"/>
                </a:rPr>
                <a:t>08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F8ECF37D-87DA-4037-9AD8-19A7885886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7255" y="423470"/>
            <a:ext cx="1328152" cy="13281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FDE3CD-C082-47B5-9D9B-98E503415D3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660111" y="423470"/>
            <a:ext cx="1329043" cy="1329043"/>
          </a:xfrm>
          <a:prstGeom prst="rect">
            <a:avLst/>
          </a:prstGeom>
        </p:spPr>
      </p:pic>
      <p:pic>
        <p:nvPicPr>
          <p:cNvPr id="7" name="AmthanhThua">
            <a:hlinkClick r:id="" action="ppaction://media"/>
            <a:extLst>
              <a:ext uri="{FF2B5EF4-FFF2-40B4-BE49-F238E27FC236}">
                <a16:creationId xmlns:a16="http://schemas.microsoft.com/office/drawing/2014/main" id="{6A298B67-43A1-4AC9-AFD5-E52AFF7EC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41288" y="2571276"/>
            <a:ext cx="487363" cy="487363"/>
          </a:xfrm>
          <a:prstGeom prst="rect">
            <a:avLst/>
          </a:prstGeom>
        </p:spPr>
      </p:pic>
      <p:pic>
        <p:nvPicPr>
          <p:cNvPr id="22" name="nhacthang">
            <a:hlinkClick r:id="" action="ppaction://media"/>
            <a:extLst>
              <a:ext uri="{FF2B5EF4-FFF2-40B4-BE49-F238E27FC236}">
                <a16:creationId xmlns:a16="http://schemas.microsoft.com/office/drawing/2014/main" id="{7F4D256B-EBEA-4BF4-94EE-9E076C8DB2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-1221098" y="3508797"/>
            <a:ext cx="487363" cy="487363"/>
          </a:xfrm>
          <a:prstGeom prst="rect">
            <a:avLst/>
          </a:prstGeom>
        </p:spPr>
      </p:pic>
      <p:pic>
        <p:nvPicPr>
          <p:cNvPr id="45" name="Picture 44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D2114C23-4EA2-4CCF-B588-DC8089003E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014" y="1298328"/>
            <a:ext cx="627889" cy="627889"/>
          </a:xfrm>
          <a:prstGeom prst="rect">
            <a:avLst/>
          </a:prstGeom>
        </p:spPr>
      </p:pic>
      <p:pic>
        <p:nvPicPr>
          <p:cNvPr id="46" name="Picture 4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11111AB-EF03-4E46-BEE1-F19A9BB1EA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90014" y="493887"/>
            <a:ext cx="627889" cy="62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2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343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0.1599 -4.81481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-1.04167E-6 -4.81481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599 -4.81481E-6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5" y="0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8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0" fill="hold">
                      <p:stCondLst>
                        <p:cond delay="0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9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9 -4.81481E-6 L 6.25E-7 -4.81481E-6 " pathEditMode="relative" rAng="0" ptsTypes="AA">
                                      <p:cBhvr>
                                        <p:cTn id="1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4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4 -4.81481E-6 " pathEditMode="relative" rAng="0" ptsTypes="AA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0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85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6" fill="hold">
                      <p:stCondLst>
                        <p:cond delay="0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0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500"/>
                            </p:stCondLst>
                            <p:childTnLst>
                              <p:par>
                                <p:cTn id="29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3" dur="49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16093 -4.81481E-6 " pathEditMode="relative" rAng="0" ptsTypes="AA">
                                      <p:cBhvr>
                                        <p:cTn id="2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6" y="0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3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>
                      <p:stCondLst>
                        <p:cond delay="0"/>
                      </p:stCondLst>
                      <p:childTnLst>
                        <p:par>
                          <p:cTn id="338" fill="hold">
                            <p:stCondLst>
                              <p:cond delay="0"/>
                            </p:stCondLst>
                            <p:childTnLst>
                              <p:par>
                                <p:cTn id="33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0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1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342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3" fill="hold">
                      <p:stCondLst>
                        <p:cond delay="0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7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248</Words>
  <Application>Microsoft Office PowerPoint</Application>
  <PresentationFormat>Widescreen</PresentationFormat>
  <Paragraphs>78</Paragraphs>
  <Slides>11</Slides>
  <Notes>2</Notes>
  <HiddenSlides>0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Arial</vt:lpstr>
      <vt:lpstr>iCiel Cadena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©ThayBap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PPT - Bap </dc:title>
  <dc:creator>Tài Ngô Tấn</dc:creator>
  <cp:lastModifiedBy>Tài Ngô Tấn</cp:lastModifiedBy>
  <cp:revision>91</cp:revision>
  <dcterms:created xsi:type="dcterms:W3CDTF">2021-06-20T16:07:27Z</dcterms:created>
  <dcterms:modified xsi:type="dcterms:W3CDTF">2021-07-04T11:21:02Z</dcterms:modified>
  <cp:contentStatus>©ThayBap</cp:contentStatus>
</cp:coreProperties>
</file>